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media/image4.png" ContentType="image/png"/>
  <Override PartName="/ppt/media/image3.png" ContentType="image/png"/>
  <Override PartName="/ppt/media/image2.png" ContentType="image/png"/>
  <Override PartName="/ppt/media/image1.png" ContentType="image/png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8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8915040" cy="1801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2589120" y="4106520"/>
            <a:ext cx="8915040" cy="1801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8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1801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1801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7157160" y="4106520"/>
            <a:ext cx="4350240" cy="1801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9" name="PlaceHolder 5"/>
          <p:cNvSpPr>
            <a:spLocks noGrp="1"/>
          </p:cNvSpPr>
          <p:nvPr>
            <p:ph type="body"/>
          </p:nvPr>
        </p:nvSpPr>
        <p:spPr>
          <a:xfrm>
            <a:off x="2589120" y="4106520"/>
            <a:ext cx="4350240" cy="1801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8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8915040" cy="3777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2589120" y="2133720"/>
            <a:ext cx="8915040" cy="3777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63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4679640" y="2133720"/>
            <a:ext cx="4734000" cy="3777120"/>
          </a:xfrm>
          <a:prstGeom prst="rect">
            <a:avLst/>
          </a:prstGeom>
          <a:ln>
            <a:noFill/>
          </a:ln>
        </p:spPr>
      </p:pic>
      <p:pic>
        <p:nvPicPr>
          <p:cNvPr id="64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4679640" y="2133720"/>
            <a:ext cx="4734000" cy="377712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8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97" name="PlaceHolder 2"/>
          <p:cNvSpPr>
            <a:spLocks noGrp="1"/>
          </p:cNvSpPr>
          <p:nvPr>
            <p:ph type="subTitle"/>
          </p:nvPr>
        </p:nvSpPr>
        <p:spPr>
          <a:xfrm>
            <a:off x="2589120" y="2133720"/>
            <a:ext cx="8915040" cy="37774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8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8915040" cy="3777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8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3777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3777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8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subTitle"/>
          </p:nvPr>
        </p:nvSpPr>
        <p:spPr>
          <a:xfrm>
            <a:off x="2593080" y="624240"/>
            <a:ext cx="8911440" cy="59374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8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1801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2589120" y="4106520"/>
            <a:ext cx="4350240" cy="1801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3777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8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subTitle"/>
          </p:nvPr>
        </p:nvSpPr>
        <p:spPr>
          <a:xfrm>
            <a:off x="2589120" y="2133720"/>
            <a:ext cx="8915040" cy="37774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8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3777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1801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2" name="PlaceHolder 4"/>
          <p:cNvSpPr>
            <a:spLocks noGrp="1"/>
          </p:cNvSpPr>
          <p:nvPr>
            <p:ph type="body"/>
          </p:nvPr>
        </p:nvSpPr>
        <p:spPr>
          <a:xfrm>
            <a:off x="7157160" y="4106520"/>
            <a:ext cx="4350240" cy="1801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8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1801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1801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6" name="PlaceHolder 4"/>
          <p:cNvSpPr>
            <a:spLocks noGrp="1"/>
          </p:cNvSpPr>
          <p:nvPr>
            <p:ph type="body"/>
          </p:nvPr>
        </p:nvSpPr>
        <p:spPr>
          <a:xfrm>
            <a:off x="2589120" y="4106520"/>
            <a:ext cx="8915040" cy="1801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8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8915040" cy="1801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2589120" y="4106520"/>
            <a:ext cx="8915040" cy="1801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8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1801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1801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3" name="PlaceHolder 4"/>
          <p:cNvSpPr>
            <a:spLocks noGrp="1"/>
          </p:cNvSpPr>
          <p:nvPr>
            <p:ph type="body"/>
          </p:nvPr>
        </p:nvSpPr>
        <p:spPr>
          <a:xfrm>
            <a:off x="7157160" y="4106520"/>
            <a:ext cx="4350240" cy="1801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4" name="PlaceHolder 5"/>
          <p:cNvSpPr>
            <a:spLocks noGrp="1"/>
          </p:cNvSpPr>
          <p:nvPr>
            <p:ph type="body"/>
          </p:nvPr>
        </p:nvSpPr>
        <p:spPr>
          <a:xfrm>
            <a:off x="2589120" y="4106520"/>
            <a:ext cx="4350240" cy="1801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8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8915040" cy="3777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2589120" y="2133720"/>
            <a:ext cx="8915040" cy="3777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28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4679640" y="2133720"/>
            <a:ext cx="4734000" cy="3777120"/>
          </a:xfrm>
          <a:prstGeom prst="rect">
            <a:avLst/>
          </a:prstGeom>
          <a:ln>
            <a:noFill/>
          </a:ln>
        </p:spPr>
      </p:pic>
      <p:pic>
        <p:nvPicPr>
          <p:cNvPr id="129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4679640" y="2133720"/>
            <a:ext cx="4734000" cy="377712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8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8915040" cy="3777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8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3777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3777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8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subTitle"/>
          </p:nvPr>
        </p:nvSpPr>
        <p:spPr>
          <a:xfrm>
            <a:off x="2593080" y="624240"/>
            <a:ext cx="8911440" cy="59374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8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1801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2589120" y="4106520"/>
            <a:ext cx="4350240" cy="1801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3777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8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3777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1801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7" name="PlaceHolder 4"/>
          <p:cNvSpPr>
            <a:spLocks noGrp="1"/>
          </p:cNvSpPr>
          <p:nvPr>
            <p:ph type="body"/>
          </p:nvPr>
        </p:nvSpPr>
        <p:spPr>
          <a:xfrm>
            <a:off x="7157160" y="4106520"/>
            <a:ext cx="4350240" cy="1801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8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1801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1801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1" name="PlaceHolder 4"/>
          <p:cNvSpPr>
            <a:spLocks noGrp="1"/>
          </p:cNvSpPr>
          <p:nvPr>
            <p:ph type="body"/>
          </p:nvPr>
        </p:nvSpPr>
        <p:spPr>
          <a:xfrm>
            <a:off x="2589120" y="4106520"/>
            <a:ext cx="8915040" cy="1801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2575080"/>
            <a:ext cx="100440" cy="625680"/>
          </a:xfrm>
          <a:prstGeom prst="rect">
            <a:avLst/>
          </a:prstGeom>
          <a:solidFill>
            <a:srgbClr val="766f54"/>
          </a:solidFill>
          <a:ln>
            <a:noFill/>
          </a:ln>
        </p:spPr>
      </p:sp>
      <p:sp>
        <p:nvSpPr>
          <p:cNvPr id="1" name="CustomShape 2"/>
          <p:cNvSpPr/>
          <p:nvPr/>
        </p:nvSpPr>
        <p:spPr>
          <a:xfrm>
            <a:off x="128520" y="3156480"/>
            <a:ext cx="646200" cy="2322000"/>
          </a:xfrm>
          <a:prstGeom prst="rect">
            <a:avLst/>
          </a:prstGeom>
          <a:solidFill>
            <a:srgbClr val="766f54"/>
          </a:solidFill>
          <a:ln>
            <a:noFill/>
          </a:ln>
        </p:spPr>
      </p:sp>
      <p:sp>
        <p:nvSpPr>
          <p:cNvPr id="2" name="CustomShape 3"/>
          <p:cNvSpPr/>
          <p:nvPr/>
        </p:nvSpPr>
        <p:spPr>
          <a:xfrm>
            <a:off x="807120" y="5447160"/>
            <a:ext cx="609120" cy="1419840"/>
          </a:xfrm>
          <a:prstGeom prst="rect">
            <a:avLst/>
          </a:prstGeom>
          <a:solidFill>
            <a:srgbClr val="766f54"/>
          </a:solidFill>
          <a:ln>
            <a:noFill/>
          </a:ln>
        </p:spPr>
      </p:sp>
      <p:sp>
        <p:nvSpPr>
          <p:cNvPr id="3" name="CustomShape 4"/>
          <p:cNvSpPr/>
          <p:nvPr/>
        </p:nvSpPr>
        <p:spPr>
          <a:xfrm>
            <a:off x="959760" y="6503760"/>
            <a:ext cx="171000" cy="363240"/>
          </a:xfrm>
          <a:prstGeom prst="rect">
            <a:avLst/>
          </a:prstGeom>
          <a:solidFill>
            <a:srgbClr val="766f54"/>
          </a:solidFill>
          <a:ln>
            <a:noFill/>
          </a:ln>
        </p:spPr>
      </p:sp>
      <p:sp>
        <p:nvSpPr>
          <p:cNvPr id="4" name="CustomShape 5"/>
          <p:cNvSpPr/>
          <p:nvPr/>
        </p:nvSpPr>
        <p:spPr>
          <a:xfrm>
            <a:off x="100800" y="3201120"/>
            <a:ext cx="821520" cy="3328200"/>
          </a:xfrm>
          <a:prstGeom prst="rect">
            <a:avLst/>
          </a:prstGeom>
          <a:solidFill>
            <a:srgbClr val="766f54"/>
          </a:solidFill>
          <a:ln>
            <a:noFill/>
          </a:ln>
        </p:spPr>
      </p:sp>
      <p:sp>
        <p:nvSpPr>
          <p:cNvPr id="5" name="CustomShape 6"/>
          <p:cNvSpPr/>
          <p:nvPr/>
        </p:nvSpPr>
        <p:spPr>
          <a:xfrm>
            <a:off x="22320" y="228600"/>
            <a:ext cx="105840" cy="2927520"/>
          </a:xfrm>
          <a:prstGeom prst="rect">
            <a:avLst/>
          </a:prstGeom>
          <a:solidFill>
            <a:srgbClr val="766f54"/>
          </a:solidFill>
          <a:ln>
            <a:noFill/>
          </a:ln>
        </p:spPr>
      </p:sp>
      <p:sp>
        <p:nvSpPr>
          <p:cNvPr id="6" name="CustomShape 7"/>
          <p:cNvSpPr/>
          <p:nvPr/>
        </p:nvSpPr>
        <p:spPr>
          <a:xfrm>
            <a:off x="78120" y="2944080"/>
            <a:ext cx="77760" cy="493560"/>
          </a:xfrm>
          <a:prstGeom prst="rect">
            <a:avLst/>
          </a:prstGeom>
          <a:solidFill>
            <a:srgbClr val="766f54"/>
          </a:solidFill>
          <a:ln>
            <a:noFill/>
          </a:ln>
        </p:spPr>
      </p:sp>
      <p:sp>
        <p:nvSpPr>
          <p:cNvPr id="7" name="CustomShape 8"/>
          <p:cNvSpPr/>
          <p:nvPr/>
        </p:nvSpPr>
        <p:spPr>
          <a:xfrm>
            <a:off x="769680" y="5478840"/>
            <a:ext cx="189720" cy="1024560"/>
          </a:xfrm>
          <a:prstGeom prst="rect">
            <a:avLst/>
          </a:prstGeom>
          <a:solidFill>
            <a:srgbClr val="766f54"/>
          </a:solidFill>
          <a:ln>
            <a:noFill/>
          </a:ln>
        </p:spPr>
      </p:sp>
      <p:sp>
        <p:nvSpPr>
          <p:cNvPr id="8" name="CustomShape 9"/>
          <p:cNvSpPr/>
          <p:nvPr/>
        </p:nvSpPr>
        <p:spPr>
          <a:xfrm>
            <a:off x="775440" y="1398960"/>
            <a:ext cx="2075760" cy="4047840"/>
          </a:xfrm>
          <a:prstGeom prst="rect">
            <a:avLst/>
          </a:prstGeom>
          <a:solidFill>
            <a:srgbClr val="766f54"/>
          </a:solidFill>
          <a:ln>
            <a:noFill/>
          </a:ln>
        </p:spPr>
      </p:sp>
      <p:sp>
        <p:nvSpPr>
          <p:cNvPr id="9" name="CustomShape 10"/>
          <p:cNvSpPr/>
          <p:nvPr/>
        </p:nvSpPr>
        <p:spPr>
          <a:xfrm>
            <a:off x="922680" y="6530040"/>
            <a:ext cx="161640" cy="336960"/>
          </a:xfrm>
          <a:prstGeom prst="rect">
            <a:avLst/>
          </a:prstGeom>
          <a:solidFill>
            <a:srgbClr val="766f54"/>
          </a:solidFill>
          <a:ln>
            <a:noFill/>
          </a:ln>
        </p:spPr>
      </p:sp>
      <p:sp>
        <p:nvSpPr>
          <p:cNvPr id="10" name="CustomShape 11"/>
          <p:cNvSpPr/>
          <p:nvPr/>
        </p:nvSpPr>
        <p:spPr>
          <a:xfrm>
            <a:off x="769680" y="5359320"/>
            <a:ext cx="37080" cy="221400"/>
          </a:xfrm>
          <a:prstGeom prst="rect">
            <a:avLst/>
          </a:prstGeom>
          <a:solidFill>
            <a:srgbClr val="766f54"/>
          </a:solidFill>
          <a:ln>
            <a:noFill/>
          </a:ln>
        </p:spPr>
      </p:sp>
      <p:sp>
        <p:nvSpPr>
          <p:cNvPr id="11" name="CustomShape 12"/>
          <p:cNvSpPr/>
          <p:nvPr/>
        </p:nvSpPr>
        <p:spPr>
          <a:xfrm>
            <a:off x="849960" y="6244560"/>
            <a:ext cx="238320" cy="622080"/>
          </a:xfrm>
          <a:prstGeom prst="rect">
            <a:avLst/>
          </a:prstGeom>
          <a:solidFill>
            <a:srgbClr val="766f54"/>
          </a:solidFill>
          <a:ln>
            <a:noFill/>
          </a:ln>
        </p:spPr>
      </p:sp>
      <p:sp>
        <p:nvSpPr>
          <p:cNvPr id="12" name="CustomShape 13"/>
          <p:cNvSpPr/>
          <p:nvPr/>
        </p:nvSpPr>
        <p:spPr>
          <a:xfrm>
            <a:off x="27360" y="-720"/>
            <a:ext cx="493920" cy="4400640"/>
          </a:xfrm>
          <a:prstGeom prst="rect">
            <a:avLst/>
          </a:prstGeom>
          <a:solidFill>
            <a:srgbClr val="766f54"/>
          </a:solidFill>
          <a:ln>
            <a:noFill/>
          </a:ln>
        </p:spPr>
      </p:sp>
      <p:sp>
        <p:nvSpPr>
          <p:cNvPr id="13" name="CustomShape 14"/>
          <p:cNvSpPr/>
          <p:nvPr/>
        </p:nvSpPr>
        <p:spPr>
          <a:xfrm>
            <a:off x="550440" y="4316400"/>
            <a:ext cx="423000" cy="1580400"/>
          </a:xfrm>
          <a:prstGeom prst="rect">
            <a:avLst/>
          </a:prstGeom>
          <a:solidFill>
            <a:srgbClr val="766f54"/>
          </a:solidFill>
          <a:ln>
            <a:noFill/>
          </a:ln>
        </p:spPr>
      </p:sp>
      <p:sp>
        <p:nvSpPr>
          <p:cNvPr id="14" name="CustomShape 15"/>
          <p:cNvSpPr/>
          <p:nvPr/>
        </p:nvSpPr>
        <p:spPr>
          <a:xfrm>
            <a:off x="1006200" y="5862600"/>
            <a:ext cx="430560" cy="990360"/>
          </a:xfrm>
          <a:prstGeom prst="rect">
            <a:avLst/>
          </a:prstGeom>
          <a:solidFill>
            <a:srgbClr val="766f54"/>
          </a:solidFill>
          <a:ln>
            <a:noFill/>
          </a:ln>
        </p:spPr>
      </p:sp>
      <p:sp>
        <p:nvSpPr>
          <p:cNvPr id="15" name="CustomShape 16"/>
          <p:cNvSpPr/>
          <p:nvPr/>
        </p:nvSpPr>
        <p:spPr>
          <a:xfrm>
            <a:off x="521640" y="4364280"/>
            <a:ext cx="551520" cy="2235600"/>
          </a:xfrm>
          <a:prstGeom prst="rect">
            <a:avLst/>
          </a:prstGeom>
          <a:solidFill>
            <a:srgbClr val="766f54"/>
          </a:solidFill>
          <a:ln>
            <a:noFill/>
          </a:ln>
        </p:spPr>
      </p:sp>
      <p:sp>
        <p:nvSpPr>
          <p:cNvPr id="16" name="CustomShape 17"/>
          <p:cNvSpPr/>
          <p:nvPr/>
        </p:nvSpPr>
        <p:spPr>
          <a:xfrm>
            <a:off x="468000" y="1289160"/>
            <a:ext cx="173880" cy="3026880"/>
          </a:xfrm>
          <a:prstGeom prst="rect">
            <a:avLst/>
          </a:prstGeom>
          <a:solidFill>
            <a:srgbClr val="766f54"/>
          </a:solidFill>
          <a:ln>
            <a:noFill/>
          </a:ln>
        </p:spPr>
      </p:sp>
      <p:sp>
        <p:nvSpPr>
          <p:cNvPr id="17" name="CustomShape 18"/>
          <p:cNvSpPr/>
          <p:nvPr/>
        </p:nvSpPr>
        <p:spPr>
          <a:xfrm>
            <a:off x="1111680" y="6571440"/>
            <a:ext cx="133920" cy="281160"/>
          </a:xfrm>
          <a:prstGeom prst="rect">
            <a:avLst/>
          </a:prstGeom>
          <a:solidFill>
            <a:srgbClr val="766f54"/>
          </a:solidFill>
          <a:ln>
            <a:noFill/>
          </a:ln>
        </p:spPr>
      </p:sp>
      <p:sp>
        <p:nvSpPr>
          <p:cNvPr id="18" name="CustomShape 19"/>
          <p:cNvSpPr/>
          <p:nvPr/>
        </p:nvSpPr>
        <p:spPr>
          <a:xfrm>
            <a:off x="502560" y="4107600"/>
            <a:ext cx="82080" cy="511200"/>
          </a:xfrm>
          <a:prstGeom prst="rect">
            <a:avLst/>
          </a:prstGeom>
          <a:solidFill>
            <a:srgbClr val="766f54"/>
          </a:solidFill>
          <a:ln>
            <a:noFill/>
          </a:ln>
        </p:spPr>
      </p:sp>
      <p:sp>
        <p:nvSpPr>
          <p:cNvPr id="19" name="CustomShape 20"/>
          <p:cNvSpPr/>
          <p:nvPr/>
        </p:nvSpPr>
        <p:spPr>
          <a:xfrm>
            <a:off x="973800" y="3145680"/>
            <a:ext cx="1409760" cy="2716560"/>
          </a:xfrm>
          <a:prstGeom prst="rect">
            <a:avLst/>
          </a:prstGeom>
          <a:solidFill>
            <a:srgbClr val="766f54"/>
          </a:solidFill>
          <a:ln>
            <a:noFill/>
          </a:ln>
        </p:spPr>
      </p:sp>
      <p:sp>
        <p:nvSpPr>
          <p:cNvPr id="20" name="CustomShape 21"/>
          <p:cNvSpPr/>
          <p:nvPr/>
        </p:nvSpPr>
        <p:spPr>
          <a:xfrm>
            <a:off x="1073520" y="6600240"/>
            <a:ext cx="120240" cy="252720"/>
          </a:xfrm>
          <a:prstGeom prst="rect">
            <a:avLst/>
          </a:prstGeom>
          <a:solidFill>
            <a:srgbClr val="766f54"/>
          </a:solidFill>
          <a:ln>
            <a:noFill/>
          </a:ln>
        </p:spPr>
      </p:sp>
      <p:sp>
        <p:nvSpPr>
          <p:cNvPr id="21" name="CustomShape 22"/>
          <p:cNvSpPr/>
          <p:nvPr/>
        </p:nvSpPr>
        <p:spPr>
          <a:xfrm>
            <a:off x="973800" y="5897160"/>
            <a:ext cx="137520" cy="673920"/>
          </a:xfrm>
          <a:prstGeom prst="rect">
            <a:avLst/>
          </a:prstGeom>
          <a:solidFill>
            <a:srgbClr val="766f54"/>
          </a:solidFill>
          <a:ln>
            <a:noFill/>
          </a:ln>
        </p:spPr>
      </p:sp>
      <p:sp>
        <p:nvSpPr>
          <p:cNvPr id="22" name="CustomShape 23"/>
          <p:cNvSpPr/>
          <p:nvPr/>
        </p:nvSpPr>
        <p:spPr>
          <a:xfrm>
            <a:off x="973800" y="5772600"/>
            <a:ext cx="37800" cy="227520"/>
          </a:xfrm>
          <a:prstGeom prst="rect">
            <a:avLst/>
          </a:prstGeom>
          <a:solidFill>
            <a:srgbClr val="766f54"/>
          </a:solidFill>
          <a:ln>
            <a:noFill/>
          </a:ln>
        </p:spPr>
      </p:sp>
      <p:sp>
        <p:nvSpPr>
          <p:cNvPr id="23" name="CustomShape 24"/>
          <p:cNvSpPr/>
          <p:nvPr/>
        </p:nvSpPr>
        <p:spPr>
          <a:xfrm>
            <a:off x="1006200" y="6322680"/>
            <a:ext cx="210240" cy="530280"/>
          </a:xfrm>
          <a:prstGeom prst="rect">
            <a:avLst/>
          </a:prstGeom>
          <a:solidFill>
            <a:srgbClr val="766f54"/>
          </a:solidFill>
          <a:ln>
            <a:noFill/>
          </a:ln>
        </p:spPr>
      </p:sp>
      <p:sp>
        <p:nvSpPr>
          <p:cNvPr id="24" name="CustomShape 25"/>
          <p:cNvSpPr/>
          <p:nvPr/>
        </p:nvSpPr>
        <p:spPr>
          <a:xfrm>
            <a:off x="0" y="0"/>
            <a:ext cx="182520" cy="6857640"/>
          </a:xfrm>
          <a:prstGeom prst="rect">
            <a:avLst/>
          </a:prstGeom>
          <a:solidFill>
            <a:srgbClr val="766f54"/>
          </a:solidFill>
          <a:ln w="9360">
            <a:noFill/>
          </a:ln>
        </p:spPr>
      </p:sp>
      <p:sp>
        <p:nvSpPr>
          <p:cNvPr id="25" name="PlaceHolder 26"/>
          <p:cNvSpPr>
            <a:spLocks noGrp="1"/>
          </p:cNvSpPr>
          <p:nvPr>
            <p:ph type="title"/>
          </p:nvPr>
        </p:nvSpPr>
        <p:spPr>
          <a:xfrm>
            <a:off x="2589120" y="2514600"/>
            <a:ext cx="8915040" cy="226260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en-US" sz="5400">
                <a:solidFill>
                  <a:srgbClr val="262626"/>
                </a:solidFill>
                <a:latin typeface="Century Gothic"/>
              </a:rPr>
              <a:t>Fate clic per modificare il formato del testo del titoloFare clic per modificare lo stile del titolo dello schema</a:t>
            </a:r>
            <a:endParaRPr/>
          </a:p>
        </p:txBody>
      </p:sp>
      <p:sp>
        <p:nvSpPr>
          <p:cNvPr id="26" name="PlaceHolder 27"/>
          <p:cNvSpPr>
            <a:spLocks noGrp="1"/>
          </p:cNvSpPr>
          <p:nvPr>
            <p:ph type="dt"/>
          </p:nvPr>
        </p:nvSpPr>
        <p:spPr>
          <a:xfrm>
            <a:off x="10361520" y="6130440"/>
            <a:ext cx="1145880" cy="3700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r>
              <a:rPr lang="it-IT" sz="900">
                <a:solidFill>
                  <a:srgbClr val="8b8b8b"/>
                </a:solidFill>
                <a:latin typeface="Century Gothic"/>
              </a:rPr>
              <a:t>15/06/18</a:t>
            </a:r>
            <a:endParaRPr/>
          </a:p>
        </p:txBody>
      </p:sp>
      <p:sp>
        <p:nvSpPr>
          <p:cNvPr id="27" name="PlaceHolder 28"/>
          <p:cNvSpPr>
            <a:spLocks noGrp="1"/>
          </p:cNvSpPr>
          <p:nvPr>
            <p:ph type="ftr"/>
          </p:nvPr>
        </p:nvSpPr>
        <p:spPr>
          <a:xfrm>
            <a:off x="2589120" y="6135840"/>
            <a:ext cx="761976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28" name="CustomShape 29"/>
          <p:cNvSpPr/>
          <p:nvPr/>
        </p:nvSpPr>
        <p:spPr>
          <a:xfrm>
            <a:off x="0" y="4323960"/>
            <a:ext cx="1744200" cy="778320"/>
          </a:xfrm>
          <a:prstGeom prst="rect">
            <a:avLst/>
          </a:prstGeom>
          <a:solidFill>
            <a:srgbClr val="a53010"/>
          </a:solidFill>
          <a:ln>
            <a:noFill/>
          </a:ln>
        </p:spPr>
      </p:sp>
      <p:sp>
        <p:nvSpPr>
          <p:cNvPr id="29" name="PlaceHolder 30"/>
          <p:cNvSpPr>
            <a:spLocks noGrp="1"/>
          </p:cNvSpPr>
          <p:nvPr>
            <p:ph type="sldNum"/>
          </p:nvPr>
        </p:nvSpPr>
        <p:spPr>
          <a:xfrm>
            <a:off x="531720" y="4529520"/>
            <a:ext cx="77940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717586A0-4BFA-4CD2-930A-B24AED81EFF2}" type="slidenum">
              <a:rPr lang="it-IT" sz="2000">
                <a:solidFill>
                  <a:srgbClr val="feffff"/>
                </a:solidFill>
                <a:latin typeface="Century Gothic"/>
              </a:rPr>
              <a:t>&lt;numero&gt;</a:t>
            </a:fld>
            <a:endParaRPr/>
          </a:p>
        </p:txBody>
      </p:sp>
      <p:sp>
        <p:nvSpPr>
          <p:cNvPr id="30" name="PlaceHolder 31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692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>
                <a:latin typeface="Century Gothic"/>
              </a:rPr>
              <a:t>Fate clic per modificare il formato del testo della struttura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1400">
                <a:latin typeface="Century Gothic"/>
              </a:rPr>
              <a:t>Secondo livello struttura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1200">
                <a:latin typeface="Century Gothic"/>
              </a:rPr>
              <a:t>Terzo livello struttura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1200">
                <a:latin typeface="Century Gothic"/>
              </a:rPr>
              <a:t>Quarto livello struttura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Century Gothic"/>
              </a:rPr>
              <a:t>Quinto livello struttura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Century Gothic"/>
              </a:rPr>
              <a:t>Sesto livello struttura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Century Gothic"/>
              </a:rPr>
              <a:t>Settimo livello struttura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ustomShape 1"/>
          <p:cNvSpPr/>
          <p:nvPr/>
        </p:nvSpPr>
        <p:spPr>
          <a:xfrm>
            <a:off x="0" y="2575080"/>
            <a:ext cx="100440" cy="625680"/>
          </a:xfrm>
          <a:prstGeom prst="rect">
            <a:avLst/>
          </a:prstGeom>
          <a:solidFill>
            <a:srgbClr val="766f54"/>
          </a:solidFill>
          <a:ln>
            <a:noFill/>
          </a:ln>
        </p:spPr>
      </p:sp>
      <p:sp>
        <p:nvSpPr>
          <p:cNvPr id="66" name="CustomShape 2"/>
          <p:cNvSpPr/>
          <p:nvPr/>
        </p:nvSpPr>
        <p:spPr>
          <a:xfrm>
            <a:off x="128520" y="3156480"/>
            <a:ext cx="646200" cy="2322000"/>
          </a:xfrm>
          <a:prstGeom prst="rect">
            <a:avLst/>
          </a:prstGeom>
          <a:solidFill>
            <a:srgbClr val="766f54"/>
          </a:solidFill>
          <a:ln>
            <a:noFill/>
          </a:ln>
        </p:spPr>
      </p:sp>
      <p:sp>
        <p:nvSpPr>
          <p:cNvPr id="67" name="CustomShape 3"/>
          <p:cNvSpPr/>
          <p:nvPr/>
        </p:nvSpPr>
        <p:spPr>
          <a:xfrm>
            <a:off x="807120" y="5447160"/>
            <a:ext cx="609120" cy="1419840"/>
          </a:xfrm>
          <a:prstGeom prst="rect">
            <a:avLst/>
          </a:prstGeom>
          <a:solidFill>
            <a:srgbClr val="766f54"/>
          </a:solidFill>
          <a:ln>
            <a:noFill/>
          </a:ln>
        </p:spPr>
      </p:sp>
      <p:sp>
        <p:nvSpPr>
          <p:cNvPr id="68" name="CustomShape 4"/>
          <p:cNvSpPr/>
          <p:nvPr/>
        </p:nvSpPr>
        <p:spPr>
          <a:xfrm>
            <a:off x="959760" y="6503760"/>
            <a:ext cx="171000" cy="363240"/>
          </a:xfrm>
          <a:prstGeom prst="rect">
            <a:avLst/>
          </a:prstGeom>
          <a:solidFill>
            <a:srgbClr val="766f54"/>
          </a:solidFill>
          <a:ln>
            <a:noFill/>
          </a:ln>
        </p:spPr>
      </p:sp>
      <p:sp>
        <p:nvSpPr>
          <p:cNvPr id="69" name="CustomShape 5"/>
          <p:cNvSpPr/>
          <p:nvPr/>
        </p:nvSpPr>
        <p:spPr>
          <a:xfrm>
            <a:off x="100800" y="3201120"/>
            <a:ext cx="821520" cy="3328200"/>
          </a:xfrm>
          <a:prstGeom prst="rect">
            <a:avLst/>
          </a:prstGeom>
          <a:solidFill>
            <a:srgbClr val="766f54"/>
          </a:solidFill>
          <a:ln>
            <a:noFill/>
          </a:ln>
        </p:spPr>
      </p:sp>
      <p:sp>
        <p:nvSpPr>
          <p:cNvPr id="70" name="CustomShape 6"/>
          <p:cNvSpPr/>
          <p:nvPr/>
        </p:nvSpPr>
        <p:spPr>
          <a:xfrm>
            <a:off x="22320" y="228600"/>
            <a:ext cx="105840" cy="2927520"/>
          </a:xfrm>
          <a:prstGeom prst="rect">
            <a:avLst/>
          </a:prstGeom>
          <a:solidFill>
            <a:srgbClr val="766f54"/>
          </a:solidFill>
          <a:ln>
            <a:noFill/>
          </a:ln>
        </p:spPr>
      </p:sp>
      <p:sp>
        <p:nvSpPr>
          <p:cNvPr id="71" name="CustomShape 7"/>
          <p:cNvSpPr/>
          <p:nvPr/>
        </p:nvSpPr>
        <p:spPr>
          <a:xfrm>
            <a:off x="78120" y="2944080"/>
            <a:ext cx="77760" cy="493560"/>
          </a:xfrm>
          <a:prstGeom prst="rect">
            <a:avLst/>
          </a:prstGeom>
          <a:solidFill>
            <a:srgbClr val="766f54"/>
          </a:solidFill>
          <a:ln>
            <a:noFill/>
          </a:ln>
        </p:spPr>
      </p:sp>
      <p:sp>
        <p:nvSpPr>
          <p:cNvPr id="72" name="CustomShape 8"/>
          <p:cNvSpPr/>
          <p:nvPr/>
        </p:nvSpPr>
        <p:spPr>
          <a:xfrm>
            <a:off x="769680" y="5478840"/>
            <a:ext cx="189720" cy="1024560"/>
          </a:xfrm>
          <a:prstGeom prst="rect">
            <a:avLst/>
          </a:prstGeom>
          <a:solidFill>
            <a:srgbClr val="766f54"/>
          </a:solidFill>
          <a:ln>
            <a:noFill/>
          </a:ln>
        </p:spPr>
      </p:sp>
      <p:sp>
        <p:nvSpPr>
          <p:cNvPr id="73" name="CustomShape 9"/>
          <p:cNvSpPr/>
          <p:nvPr/>
        </p:nvSpPr>
        <p:spPr>
          <a:xfrm>
            <a:off x="775440" y="1398960"/>
            <a:ext cx="2075760" cy="4047840"/>
          </a:xfrm>
          <a:prstGeom prst="rect">
            <a:avLst/>
          </a:prstGeom>
          <a:solidFill>
            <a:srgbClr val="766f54"/>
          </a:solidFill>
          <a:ln>
            <a:noFill/>
          </a:ln>
        </p:spPr>
      </p:sp>
      <p:sp>
        <p:nvSpPr>
          <p:cNvPr id="74" name="CustomShape 10"/>
          <p:cNvSpPr/>
          <p:nvPr/>
        </p:nvSpPr>
        <p:spPr>
          <a:xfrm>
            <a:off x="922680" y="6530040"/>
            <a:ext cx="161640" cy="336960"/>
          </a:xfrm>
          <a:prstGeom prst="rect">
            <a:avLst/>
          </a:prstGeom>
          <a:solidFill>
            <a:srgbClr val="766f54"/>
          </a:solidFill>
          <a:ln>
            <a:noFill/>
          </a:ln>
        </p:spPr>
      </p:sp>
      <p:sp>
        <p:nvSpPr>
          <p:cNvPr id="75" name="CustomShape 11"/>
          <p:cNvSpPr/>
          <p:nvPr/>
        </p:nvSpPr>
        <p:spPr>
          <a:xfrm>
            <a:off x="769680" y="5359320"/>
            <a:ext cx="37080" cy="221400"/>
          </a:xfrm>
          <a:prstGeom prst="rect">
            <a:avLst/>
          </a:prstGeom>
          <a:solidFill>
            <a:srgbClr val="766f54"/>
          </a:solidFill>
          <a:ln>
            <a:noFill/>
          </a:ln>
        </p:spPr>
      </p:sp>
      <p:sp>
        <p:nvSpPr>
          <p:cNvPr id="76" name="CustomShape 12"/>
          <p:cNvSpPr/>
          <p:nvPr/>
        </p:nvSpPr>
        <p:spPr>
          <a:xfrm>
            <a:off x="849960" y="6244560"/>
            <a:ext cx="238320" cy="622080"/>
          </a:xfrm>
          <a:prstGeom prst="rect">
            <a:avLst/>
          </a:prstGeom>
          <a:solidFill>
            <a:srgbClr val="766f54"/>
          </a:solidFill>
          <a:ln>
            <a:noFill/>
          </a:ln>
        </p:spPr>
      </p:sp>
      <p:sp>
        <p:nvSpPr>
          <p:cNvPr id="77" name="CustomShape 13"/>
          <p:cNvSpPr/>
          <p:nvPr/>
        </p:nvSpPr>
        <p:spPr>
          <a:xfrm>
            <a:off x="27360" y="-720"/>
            <a:ext cx="493920" cy="4400640"/>
          </a:xfrm>
          <a:prstGeom prst="rect">
            <a:avLst/>
          </a:prstGeom>
          <a:solidFill>
            <a:srgbClr val="766f54"/>
          </a:solidFill>
          <a:ln>
            <a:noFill/>
          </a:ln>
        </p:spPr>
      </p:sp>
      <p:sp>
        <p:nvSpPr>
          <p:cNvPr id="78" name="CustomShape 14"/>
          <p:cNvSpPr/>
          <p:nvPr/>
        </p:nvSpPr>
        <p:spPr>
          <a:xfrm>
            <a:off x="550440" y="4316400"/>
            <a:ext cx="423000" cy="1580400"/>
          </a:xfrm>
          <a:prstGeom prst="rect">
            <a:avLst/>
          </a:prstGeom>
          <a:solidFill>
            <a:srgbClr val="766f54"/>
          </a:solidFill>
          <a:ln>
            <a:noFill/>
          </a:ln>
        </p:spPr>
      </p:sp>
      <p:sp>
        <p:nvSpPr>
          <p:cNvPr id="79" name="CustomShape 15"/>
          <p:cNvSpPr/>
          <p:nvPr/>
        </p:nvSpPr>
        <p:spPr>
          <a:xfrm>
            <a:off x="1006200" y="5862600"/>
            <a:ext cx="430560" cy="990360"/>
          </a:xfrm>
          <a:prstGeom prst="rect">
            <a:avLst/>
          </a:prstGeom>
          <a:solidFill>
            <a:srgbClr val="766f54"/>
          </a:solidFill>
          <a:ln>
            <a:noFill/>
          </a:ln>
        </p:spPr>
      </p:sp>
      <p:sp>
        <p:nvSpPr>
          <p:cNvPr id="80" name="CustomShape 16"/>
          <p:cNvSpPr/>
          <p:nvPr/>
        </p:nvSpPr>
        <p:spPr>
          <a:xfrm>
            <a:off x="521640" y="4364280"/>
            <a:ext cx="551520" cy="2235600"/>
          </a:xfrm>
          <a:prstGeom prst="rect">
            <a:avLst/>
          </a:prstGeom>
          <a:solidFill>
            <a:srgbClr val="766f54"/>
          </a:solidFill>
          <a:ln>
            <a:noFill/>
          </a:ln>
        </p:spPr>
      </p:sp>
      <p:sp>
        <p:nvSpPr>
          <p:cNvPr id="81" name="CustomShape 17"/>
          <p:cNvSpPr/>
          <p:nvPr/>
        </p:nvSpPr>
        <p:spPr>
          <a:xfrm>
            <a:off x="468000" y="1289160"/>
            <a:ext cx="173880" cy="3026880"/>
          </a:xfrm>
          <a:prstGeom prst="rect">
            <a:avLst/>
          </a:prstGeom>
          <a:solidFill>
            <a:srgbClr val="766f54"/>
          </a:solidFill>
          <a:ln>
            <a:noFill/>
          </a:ln>
        </p:spPr>
      </p:sp>
      <p:sp>
        <p:nvSpPr>
          <p:cNvPr id="82" name="CustomShape 18"/>
          <p:cNvSpPr/>
          <p:nvPr/>
        </p:nvSpPr>
        <p:spPr>
          <a:xfrm>
            <a:off x="1111680" y="6571440"/>
            <a:ext cx="133920" cy="281160"/>
          </a:xfrm>
          <a:prstGeom prst="rect">
            <a:avLst/>
          </a:prstGeom>
          <a:solidFill>
            <a:srgbClr val="766f54"/>
          </a:solidFill>
          <a:ln>
            <a:noFill/>
          </a:ln>
        </p:spPr>
      </p:sp>
      <p:sp>
        <p:nvSpPr>
          <p:cNvPr id="83" name="CustomShape 19"/>
          <p:cNvSpPr/>
          <p:nvPr/>
        </p:nvSpPr>
        <p:spPr>
          <a:xfrm>
            <a:off x="502560" y="4107600"/>
            <a:ext cx="82080" cy="511200"/>
          </a:xfrm>
          <a:prstGeom prst="rect">
            <a:avLst/>
          </a:prstGeom>
          <a:solidFill>
            <a:srgbClr val="766f54"/>
          </a:solidFill>
          <a:ln>
            <a:noFill/>
          </a:ln>
        </p:spPr>
      </p:sp>
      <p:sp>
        <p:nvSpPr>
          <p:cNvPr id="84" name="CustomShape 20"/>
          <p:cNvSpPr/>
          <p:nvPr/>
        </p:nvSpPr>
        <p:spPr>
          <a:xfrm>
            <a:off x="973800" y="3145680"/>
            <a:ext cx="1409760" cy="2716560"/>
          </a:xfrm>
          <a:prstGeom prst="rect">
            <a:avLst/>
          </a:prstGeom>
          <a:solidFill>
            <a:srgbClr val="766f54"/>
          </a:solidFill>
          <a:ln>
            <a:noFill/>
          </a:ln>
        </p:spPr>
      </p:sp>
      <p:sp>
        <p:nvSpPr>
          <p:cNvPr id="85" name="CustomShape 21"/>
          <p:cNvSpPr/>
          <p:nvPr/>
        </p:nvSpPr>
        <p:spPr>
          <a:xfrm>
            <a:off x="1073520" y="6600240"/>
            <a:ext cx="120240" cy="252720"/>
          </a:xfrm>
          <a:prstGeom prst="rect">
            <a:avLst/>
          </a:prstGeom>
          <a:solidFill>
            <a:srgbClr val="766f54"/>
          </a:solidFill>
          <a:ln>
            <a:noFill/>
          </a:ln>
        </p:spPr>
      </p:sp>
      <p:sp>
        <p:nvSpPr>
          <p:cNvPr id="86" name="CustomShape 22"/>
          <p:cNvSpPr/>
          <p:nvPr/>
        </p:nvSpPr>
        <p:spPr>
          <a:xfrm>
            <a:off x="973800" y="5897160"/>
            <a:ext cx="137520" cy="673920"/>
          </a:xfrm>
          <a:prstGeom prst="rect">
            <a:avLst/>
          </a:prstGeom>
          <a:solidFill>
            <a:srgbClr val="766f54"/>
          </a:solidFill>
          <a:ln>
            <a:noFill/>
          </a:ln>
        </p:spPr>
      </p:sp>
      <p:sp>
        <p:nvSpPr>
          <p:cNvPr id="87" name="CustomShape 23"/>
          <p:cNvSpPr/>
          <p:nvPr/>
        </p:nvSpPr>
        <p:spPr>
          <a:xfrm>
            <a:off x="973800" y="5772600"/>
            <a:ext cx="37800" cy="227520"/>
          </a:xfrm>
          <a:prstGeom prst="rect">
            <a:avLst/>
          </a:prstGeom>
          <a:solidFill>
            <a:srgbClr val="766f54"/>
          </a:solidFill>
          <a:ln>
            <a:noFill/>
          </a:ln>
        </p:spPr>
      </p:sp>
      <p:sp>
        <p:nvSpPr>
          <p:cNvPr id="88" name="CustomShape 24"/>
          <p:cNvSpPr/>
          <p:nvPr/>
        </p:nvSpPr>
        <p:spPr>
          <a:xfrm>
            <a:off x="1006200" y="6322680"/>
            <a:ext cx="210240" cy="530280"/>
          </a:xfrm>
          <a:prstGeom prst="rect">
            <a:avLst/>
          </a:prstGeom>
          <a:solidFill>
            <a:srgbClr val="766f54"/>
          </a:solidFill>
          <a:ln>
            <a:noFill/>
          </a:ln>
        </p:spPr>
      </p:sp>
      <p:sp>
        <p:nvSpPr>
          <p:cNvPr id="89" name="CustomShape 25"/>
          <p:cNvSpPr/>
          <p:nvPr/>
        </p:nvSpPr>
        <p:spPr>
          <a:xfrm>
            <a:off x="0" y="0"/>
            <a:ext cx="182520" cy="6857640"/>
          </a:xfrm>
          <a:prstGeom prst="rect">
            <a:avLst/>
          </a:prstGeom>
          <a:solidFill>
            <a:srgbClr val="766f54"/>
          </a:solidFill>
          <a:ln w="9360">
            <a:noFill/>
          </a:ln>
        </p:spPr>
      </p:sp>
      <p:sp>
        <p:nvSpPr>
          <p:cNvPr id="90" name="PlaceHolder 26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n-US" sz="3600">
                <a:solidFill>
                  <a:srgbClr val="262626"/>
                </a:solidFill>
                <a:latin typeface="Century Gothic"/>
              </a:rPr>
              <a:t>Fate clic per modificare il formato del testo del titoloFare clic per modificare lo stile del titolo dello schema</a:t>
            </a:r>
            <a:endParaRPr/>
          </a:p>
        </p:txBody>
      </p:sp>
      <p:sp>
        <p:nvSpPr>
          <p:cNvPr id="91" name="PlaceHolder 27"/>
          <p:cNvSpPr>
            <a:spLocks noGrp="1"/>
          </p:cNvSpPr>
          <p:nvPr>
            <p:ph type="body"/>
          </p:nvPr>
        </p:nvSpPr>
        <p:spPr>
          <a:xfrm>
            <a:off x="2589120" y="2133720"/>
            <a:ext cx="8915040" cy="3777120"/>
          </a:xfrm>
          <a:prstGeom prst="rect">
            <a:avLst/>
          </a:prstGeom>
        </p:spPr>
        <p:txBody>
          <a:bodyPr/>
          <a:p>
            <a:pPr>
              <a:buSzPct val="45000"/>
              <a:buFont typeface="StarSymbol"/>
              <a:buChar char=""/>
            </a:pPr>
            <a:r>
              <a:rPr lang="en-US">
                <a:solidFill>
                  <a:srgbClr val="404040"/>
                </a:solidFill>
                <a:latin typeface="Century Gothic"/>
              </a:rPr>
              <a:t>Fate clic per modificare il formato del testo della struttura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>
                <a:solidFill>
                  <a:srgbClr val="404040"/>
                </a:solidFill>
                <a:latin typeface="Century Gothic"/>
              </a:rPr>
              <a:t>Secondo livello struttura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>
                <a:solidFill>
                  <a:srgbClr val="404040"/>
                </a:solidFill>
                <a:latin typeface="Century Gothic"/>
              </a:rPr>
              <a:t>Terzo livello struttura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>
                <a:solidFill>
                  <a:srgbClr val="404040"/>
                </a:solidFill>
                <a:latin typeface="Century Gothic"/>
              </a:rPr>
              <a:t>Quarto livello struttura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>
                <a:solidFill>
                  <a:srgbClr val="404040"/>
                </a:solidFill>
                <a:latin typeface="Century Gothic"/>
              </a:rPr>
              <a:t>Quinto livello struttura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>
                <a:solidFill>
                  <a:srgbClr val="404040"/>
                </a:solidFill>
                <a:latin typeface="Century Gothic"/>
              </a:rPr>
              <a:t>Sesto livello struttura</a:t>
            </a:r>
            <a:endParaRPr/>
          </a:p>
          <a:p>
            <a:pPr>
              <a:lnSpc>
                <a:spcPct val="100000"/>
              </a:lnSpc>
              <a:buFont typeface="Wingdings 3" charset="2"/>
              <a:buChar char=""/>
            </a:pPr>
            <a:r>
              <a:rPr lang="en-US">
                <a:solidFill>
                  <a:srgbClr val="404040"/>
                </a:solidFill>
                <a:latin typeface="Century Gothic"/>
              </a:rPr>
              <a:t>Settimo livello strutturaModifica gli stili del testo dello schema</a:t>
            </a:r>
            <a:endParaRPr/>
          </a:p>
          <a:p>
            <a:pPr lvl="1">
              <a:lnSpc>
                <a:spcPct val="100000"/>
              </a:lnSpc>
              <a:buFont typeface="Wingdings 3" charset="2"/>
              <a:buChar char=""/>
            </a:pPr>
            <a:r>
              <a:rPr lang="en-US" sz="1600">
                <a:solidFill>
                  <a:srgbClr val="404040"/>
                </a:solidFill>
                <a:latin typeface="Century Gothic"/>
              </a:rPr>
              <a:t>Secondo livello</a:t>
            </a:r>
            <a:endParaRPr/>
          </a:p>
          <a:p>
            <a:pPr lvl="2">
              <a:lnSpc>
                <a:spcPct val="100000"/>
              </a:lnSpc>
              <a:buFont typeface="Wingdings 3" charset="2"/>
              <a:buChar char=""/>
            </a:pPr>
            <a:r>
              <a:rPr lang="en-US" sz="1400">
                <a:solidFill>
                  <a:srgbClr val="404040"/>
                </a:solidFill>
                <a:latin typeface="Century Gothic"/>
              </a:rPr>
              <a:t>Terzo livello</a:t>
            </a:r>
            <a:endParaRPr/>
          </a:p>
          <a:p>
            <a:pPr lvl="3">
              <a:lnSpc>
                <a:spcPct val="100000"/>
              </a:lnSpc>
              <a:buFont typeface="Wingdings 3" charset="2"/>
              <a:buChar char=""/>
            </a:pPr>
            <a:r>
              <a:rPr lang="en-US" sz="1200">
                <a:solidFill>
                  <a:srgbClr val="404040"/>
                </a:solidFill>
                <a:latin typeface="Century Gothic"/>
              </a:rPr>
              <a:t>Quarto livello</a:t>
            </a:r>
            <a:endParaRPr/>
          </a:p>
          <a:p>
            <a:pPr lvl="4">
              <a:lnSpc>
                <a:spcPct val="100000"/>
              </a:lnSpc>
              <a:buFont typeface="Wingdings 3" charset="2"/>
              <a:buChar char=""/>
            </a:pPr>
            <a:r>
              <a:rPr lang="en-US" sz="1200">
                <a:solidFill>
                  <a:srgbClr val="404040"/>
                </a:solidFill>
                <a:latin typeface="Century Gothic"/>
              </a:rPr>
              <a:t>Quinto livello</a:t>
            </a:r>
            <a:endParaRPr/>
          </a:p>
        </p:txBody>
      </p:sp>
      <p:sp>
        <p:nvSpPr>
          <p:cNvPr id="92" name="PlaceHolder 28"/>
          <p:cNvSpPr>
            <a:spLocks noGrp="1"/>
          </p:cNvSpPr>
          <p:nvPr>
            <p:ph type="dt"/>
          </p:nvPr>
        </p:nvSpPr>
        <p:spPr>
          <a:xfrm>
            <a:off x="10361520" y="6130440"/>
            <a:ext cx="1145880" cy="3700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r>
              <a:rPr lang="it-IT" sz="900">
                <a:solidFill>
                  <a:srgbClr val="8b8b8b"/>
                </a:solidFill>
                <a:latin typeface="Century Gothic"/>
              </a:rPr>
              <a:t>15/06/18</a:t>
            </a:r>
            <a:endParaRPr/>
          </a:p>
        </p:txBody>
      </p:sp>
      <p:sp>
        <p:nvSpPr>
          <p:cNvPr id="93" name="PlaceHolder 29"/>
          <p:cNvSpPr>
            <a:spLocks noGrp="1"/>
          </p:cNvSpPr>
          <p:nvPr>
            <p:ph type="ftr"/>
          </p:nvPr>
        </p:nvSpPr>
        <p:spPr>
          <a:xfrm>
            <a:off x="2589120" y="6135840"/>
            <a:ext cx="761976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94" name="CustomShape 30"/>
          <p:cNvSpPr/>
          <p:nvPr/>
        </p:nvSpPr>
        <p:spPr>
          <a:xfrm flipV="1">
            <a:off x="-3960" y="713880"/>
            <a:ext cx="1588320" cy="506880"/>
          </a:xfrm>
          <a:prstGeom prst="rect">
            <a:avLst/>
          </a:prstGeom>
          <a:solidFill>
            <a:srgbClr val="a53010"/>
          </a:solidFill>
          <a:ln>
            <a:noFill/>
          </a:ln>
        </p:spPr>
      </p:sp>
      <p:sp>
        <p:nvSpPr>
          <p:cNvPr id="95" name="PlaceHolder 31"/>
          <p:cNvSpPr>
            <a:spLocks noGrp="1"/>
          </p:cNvSpPr>
          <p:nvPr>
            <p:ph type="sldNum"/>
          </p:nvPr>
        </p:nvSpPr>
        <p:spPr>
          <a:xfrm>
            <a:off x="531720" y="787680"/>
            <a:ext cx="77940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BB567ACB-005F-4E79-A13E-411D9859D33D}" type="slidenum">
              <a:rPr lang="it-IT" sz="2000">
                <a:solidFill>
                  <a:srgbClr val="feffff"/>
                </a:solidFill>
                <a:latin typeface="Century Gothic"/>
              </a:rPr>
              <a:t>&lt;numero&gt;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extShape 1"/>
          <p:cNvSpPr txBox="1"/>
          <p:nvPr/>
        </p:nvSpPr>
        <p:spPr>
          <a:xfrm>
            <a:off x="2589120" y="2514600"/>
            <a:ext cx="8915040" cy="226260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en-US" sz="5400">
                <a:solidFill>
                  <a:srgbClr val="262626"/>
                </a:solidFill>
                <a:latin typeface="Century Gothic"/>
              </a:rPr>
              <a:t>REFERENTE contro il bullismo e il cyberbullismo</a:t>
            </a:r>
            <a:endParaRPr/>
          </a:p>
        </p:txBody>
      </p:sp>
      <p:sp>
        <p:nvSpPr>
          <p:cNvPr id="131" name="TextShape 2"/>
          <p:cNvSpPr txBox="1"/>
          <p:nvPr/>
        </p:nvSpPr>
        <p:spPr>
          <a:xfrm>
            <a:off x="2589120" y="4777200"/>
            <a:ext cx="8915040" cy="1126080"/>
          </a:xfrm>
          <a:prstGeom prst="rect">
            <a:avLst/>
          </a:prstGeom>
        </p:spPr>
        <p:txBody>
          <a:bodyPr/>
          <a:p>
            <a:pPr algn="ctr"/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n-US" sz="3600">
                <a:solidFill>
                  <a:srgbClr val="262626"/>
                </a:solidFill>
                <a:latin typeface="Century Gothic"/>
              </a:rPr>
              <a:t>Poche informazioni tecniche:</a:t>
            </a:r>
            <a:r>
              <a:rPr lang="en-US" sz="3600">
                <a:solidFill>
                  <a:srgbClr val="262626"/>
                </a:solidFill>
                <a:latin typeface="Century Gothic"/>
              </a:rPr>
              <a:t>
</a:t>
            </a:r>
            <a:r>
              <a:rPr lang="en-US" sz="3600">
                <a:solidFill>
                  <a:srgbClr val="262626"/>
                </a:solidFill>
                <a:latin typeface="Century Gothic"/>
              </a:rPr>
              <a:t>la prima, la più importante.</a:t>
            </a:r>
            <a:endParaRPr/>
          </a:p>
        </p:txBody>
      </p:sp>
      <p:sp>
        <p:nvSpPr>
          <p:cNvPr id="133" name="TextShape 2"/>
          <p:cNvSpPr txBox="1"/>
          <p:nvPr/>
        </p:nvSpPr>
        <p:spPr>
          <a:xfrm>
            <a:off x="2589120" y="2133720"/>
            <a:ext cx="8915040" cy="37771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n-US">
                <a:solidFill>
                  <a:srgbClr val="404040"/>
                </a:solidFill>
                <a:latin typeface="Century Gothic"/>
              </a:rPr>
              <a:t>Il ruolo del Referente è quello di supportare i colleghi con indicazioni tecniche e attività di sensibilizzazioni, ma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b="1" lang="en-US">
                <a:solidFill>
                  <a:srgbClr val="404040"/>
                </a:solidFill>
                <a:latin typeface="Century Gothic"/>
              </a:rPr>
              <a:t>Tutti i docenti che si trovano in presenza di eventi sospetti devono scrivere circa l’episodio suddetto una breve relazione e comunicarlo al/alla Dirigente Scolastico/a che provvederà alla dovuta comunicazione alle autorità competenti.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404040"/>
                </a:solidFill>
                <a:latin typeface="Century Gothic"/>
              </a:rPr>
              <a:t>Non farlo vuol dire venire meno al proprio ruolo di vigilanza e di Pubblico Ufficiale, con le conseguenze giuridiche stabilite da norma di legge, ed esporre la scuola ad eventuali richieste di risarcimento danni.</a:t>
            </a:r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Shape 1"/>
          <p:cNvSpPr txBox="1"/>
          <p:nvPr/>
        </p:nvSpPr>
        <p:spPr>
          <a:xfrm>
            <a:off x="2549520" y="562680"/>
            <a:ext cx="8911440" cy="2109960"/>
          </a:xfrm>
          <a:prstGeom prst="rect">
            <a:avLst/>
          </a:prstGeom>
        </p:spPr>
        <p:txBody>
          <a:bodyPr/>
          <a:p>
            <a:pPr algn="just">
              <a:lnSpc>
                <a:spcPct val="100000"/>
              </a:lnSpc>
            </a:pPr>
            <a:r>
              <a:rPr b="1" lang="en-US" sz="3600">
                <a:solidFill>
                  <a:srgbClr val="ff0000"/>
                </a:solidFill>
                <a:latin typeface="Century Gothic"/>
              </a:rPr>
              <a:t>Perché la scuola come luogo di un referente e perché la scuola coinvolta anche in questo problema educativo -  sociale ?</a:t>
            </a:r>
            <a:endParaRPr/>
          </a:p>
        </p:txBody>
      </p:sp>
      <p:sp>
        <p:nvSpPr>
          <p:cNvPr id="135" name="TextShape 2"/>
          <p:cNvSpPr txBox="1"/>
          <p:nvPr/>
        </p:nvSpPr>
        <p:spPr>
          <a:xfrm>
            <a:off x="2589120" y="2804760"/>
            <a:ext cx="8915040" cy="3428640"/>
          </a:xfrm>
          <a:prstGeom prst="rect">
            <a:avLst/>
          </a:prstGeom>
        </p:spPr>
        <p:txBody>
          <a:bodyPr/>
          <a:p>
            <a:pPr algn="just">
              <a:lnSpc>
                <a:spcPct val="100000"/>
              </a:lnSpc>
            </a:pPr>
            <a:r>
              <a:rPr b="1" lang="en-US" sz="3200">
                <a:solidFill>
                  <a:srgbClr val="404040"/>
                </a:solidFill>
                <a:latin typeface="Century Gothic"/>
              </a:rPr>
              <a:t>Perché la scuola, come una sorta di «Imbuto sociale»; è il luogo dove necessariamente è possibile incontrare i ragazzi e le famiglie.</a:t>
            </a:r>
            <a:endParaRPr/>
          </a:p>
          <a:p>
            <a:pPr>
              <a:lnSpc>
                <a:spcPct val="100000"/>
              </a:lnSpc>
            </a:pPr>
            <a:r>
              <a:rPr lang="en-US" sz="3200">
                <a:solidFill>
                  <a:srgbClr val="404040"/>
                </a:solidFill>
                <a:latin typeface="Century Gothic"/>
              </a:rPr>
              <a:t>E’  molto importante sensibilizzare le famiglie , che sono le più sguarnite rispetto alle conseguenze sociali ed economiche del fenomeno bullismo-cyberbullismo</a:t>
            </a:r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extShape 1"/>
          <p:cNvSpPr txBox="1"/>
          <p:nvPr/>
        </p:nvSpPr>
        <p:spPr>
          <a:xfrm>
            <a:off x="2593080" y="624240"/>
            <a:ext cx="8911440" cy="7999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n-US" sz="3600">
                <a:solidFill>
                  <a:srgbClr val="262626"/>
                </a:solidFill>
                <a:latin typeface="Century Gothic"/>
              </a:rPr>
              <a:t>Alcuni dati su cui riflettere</a:t>
            </a:r>
            <a:endParaRPr/>
          </a:p>
        </p:txBody>
      </p:sp>
      <p:sp>
        <p:nvSpPr>
          <p:cNvPr id="137" name="TextShape 2"/>
          <p:cNvSpPr txBox="1"/>
          <p:nvPr/>
        </p:nvSpPr>
        <p:spPr>
          <a:xfrm>
            <a:off x="1345320" y="1318680"/>
            <a:ext cx="10159200" cy="5090400"/>
          </a:xfrm>
          <a:prstGeom prst="rect">
            <a:avLst/>
          </a:prstGeom>
        </p:spPr>
        <p:txBody>
          <a:bodyPr/>
          <a:p>
            <a:pPr algn="just">
              <a:lnSpc>
                <a:spcPct val="100000"/>
              </a:lnSpc>
            </a:pPr>
            <a:r>
              <a:rPr lang="en-US">
                <a:solidFill>
                  <a:srgbClr val="404040"/>
                </a:solidFill>
                <a:latin typeface="Century Gothic"/>
              </a:rPr>
              <a:t>I dati nazionali, raccolti da tutte le autorità coinvolte,  e a cui fa riferimento la casa «Fate bene fratelli « di Milano , che ha allestito un centro apposito per dipendenze da smartphone, ma anche per vittime di bullismo e bulli ( esiste anche un reparto per i tentati suicidi che sono in crescita ) dichiara che:</a:t>
            </a:r>
            <a:endParaRPr/>
          </a:p>
          <a:p>
            <a:pPr>
              <a:lnSpc>
                <a:spcPct val="100000"/>
              </a:lnSpc>
              <a:buFont typeface="Wingdings 3" charset="2"/>
              <a:buAutoNum type="arabicPeriod"/>
            </a:pPr>
            <a:r>
              <a:rPr lang="en-US">
                <a:solidFill>
                  <a:srgbClr val="404040"/>
                </a:solidFill>
                <a:latin typeface="Century Gothic"/>
              </a:rPr>
              <a:t>Il 30% dei ragazzi frequentanti le scuole sono vittime di bullismo nelle sue varie forme ( 3 su 10 ).</a:t>
            </a:r>
            <a:endParaRPr/>
          </a:p>
          <a:p>
            <a:pPr>
              <a:lnSpc>
                <a:spcPct val="100000"/>
              </a:lnSpc>
              <a:buFont typeface="Wingdings 3" charset="2"/>
              <a:buAutoNum type="arabicPeriod"/>
            </a:pPr>
            <a:r>
              <a:rPr lang="en-US">
                <a:solidFill>
                  <a:srgbClr val="404040"/>
                </a:solidFill>
                <a:latin typeface="Century Gothic"/>
              </a:rPr>
              <a:t>Perciò circa 1.2000.000 studenti sono in sofferenza e sono presenti nelle nostre scuole, anche se noi non lo sappiamo.</a:t>
            </a:r>
            <a:endParaRPr/>
          </a:p>
          <a:p>
            <a:pPr>
              <a:lnSpc>
                <a:spcPct val="100000"/>
              </a:lnSpc>
              <a:buFont typeface="Wingdings 3" charset="2"/>
              <a:buAutoNum type="arabicPeriod"/>
            </a:pPr>
            <a:r>
              <a:rPr lang="en-US">
                <a:solidFill>
                  <a:srgbClr val="404040"/>
                </a:solidFill>
                <a:latin typeface="Century Gothic"/>
              </a:rPr>
              <a:t>Su 15000 studenti: 2 su 4 fanno sexting  già a partire dai 10 anni e 2 su 4 accedono a siti porno con conseguenze molto gravi in età adulta sul piano affettivo-relazionale</a:t>
            </a:r>
            <a:endParaRPr/>
          </a:p>
          <a:p>
            <a:pPr>
              <a:lnSpc>
                <a:spcPct val="100000"/>
              </a:lnSpc>
              <a:buFont typeface="Wingdings 3" charset="2"/>
              <a:buAutoNum type="arabicPeriod"/>
            </a:pPr>
            <a:r>
              <a:rPr lang="en-US">
                <a:solidFill>
                  <a:srgbClr val="404040"/>
                </a:solidFill>
                <a:latin typeface="Century Gothic"/>
              </a:rPr>
              <a:t>In un anno le denunce per bullismo sono state 354 e sono in crescita</a:t>
            </a:r>
            <a:endParaRPr/>
          </a:p>
          <a:p>
            <a:pPr>
              <a:lnSpc>
                <a:spcPct val="100000"/>
              </a:lnSpc>
              <a:buFont typeface="Wingdings 3" charset="2"/>
              <a:buAutoNum type="arabicPeriod"/>
            </a:pPr>
            <a:r>
              <a:rPr lang="en-US">
                <a:solidFill>
                  <a:srgbClr val="404040"/>
                </a:solidFill>
                <a:latin typeface="Century Gothic"/>
              </a:rPr>
              <a:t>Nel 2017 i casi di tentato suicidio noti sono stati 356 e sono in crescita.</a:t>
            </a:r>
            <a:endParaRPr/>
          </a:p>
          <a:p>
            <a:pPr>
              <a:lnSpc>
                <a:spcPct val="100000"/>
              </a:lnSpc>
              <a:buFont typeface="Wingdings 3" charset="2"/>
              <a:buAutoNum type="arabicPeriod"/>
            </a:pPr>
            <a:r>
              <a:rPr lang="en-US">
                <a:solidFill>
                  <a:srgbClr val="404040"/>
                </a:solidFill>
                <a:latin typeface="Century Gothic"/>
              </a:rPr>
              <a:t>I ragazzi presenti ad oggi  nel centro sono 1300, ma le richieste sono 7000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404040"/>
                </a:solidFill>
                <a:latin typeface="Century Gothic"/>
              </a:rPr>
              <a:t>Si sta operando per aprire altri Centri su tutto il territorio nazionale: Novara , Torino, Roma…, per creare un Centro Osservatorio e strutture di indagini ancora più affinate</a:t>
            </a:r>
            <a:endParaRPr/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extShape 1"/>
          <p:cNvSpPr txBox="1"/>
          <p:nvPr/>
        </p:nvSpPr>
        <p:spPr>
          <a:xfrm>
            <a:off x="1697040" y="624240"/>
            <a:ext cx="9807480" cy="145044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b="1" lang="en-US" sz="3600">
                <a:solidFill>
                  <a:srgbClr val="262626"/>
                </a:solidFill>
                <a:latin typeface="Century Gothic"/>
              </a:rPr>
              <a:t>L’attività del Referente, ma non più da solo, e di tutti i docenti perciò deve proseguire </a:t>
            </a:r>
            <a:endParaRPr/>
          </a:p>
        </p:txBody>
      </p:sp>
      <p:sp>
        <p:nvSpPr>
          <p:cNvPr id="139" name="TextShape 2"/>
          <p:cNvSpPr txBox="1"/>
          <p:nvPr/>
        </p:nvSpPr>
        <p:spPr>
          <a:xfrm>
            <a:off x="1591560" y="1934280"/>
            <a:ext cx="9912960" cy="443088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n-US">
                <a:solidFill>
                  <a:srgbClr val="404040"/>
                </a:solidFill>
                <a:latin typeface="Century Gothic"/>
              </a:rPr>
              <a:t>Alcune attività sono state già attivate , ma vanno migliorate e potenziate e rese strutturali.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404040"/>
                </a:solidFill>
                <a:latin typeface="Century Gothic"/>
              </a:rPr>
              <a:t>Ricordo almeno le principali</a:t>
            </a:r>
            <a:endParaRPr/>
          </a:p>
          <a:p>
            <a:pPr>
              <a:lnSpc>
                <a:spcPct val="100000"/>
              </a:lnSpc>
              <a:buFont typeface="Wingdings 3" charset="2"/>
              <a:buChar char=""/>
            </a:pPr>
            <a:r>
              <a:rPr lang="en-US">
                <a:solidFill>
                  <a:srgbClr val="404040"/>
                </a:solidFill>
                <a:latin typeface="Century Gothic"/>
              </a:rPr>
              <a:t>E’ necessario riprendere il Regolamento scolastico su questo specifico aspetto.</a:t>
            </a:r>
            <a:endParaRPr/>
          </a:p>
          <a:p>
            <a:pPr>
              <a:lnSpc>
                <a:spcPct val="100000"/>
              </a:lnSpc>
              <a:buFont typeface="Wingdings 3" charset="2"/>
              <a:buChar char=""/>
            </a:pPr>
            <a:r>
              <a:rPr lang="en-US">
                <a:solidFill>
                  <a:srgbClr val="404040"/>
                </a:solidFill>
                <a:latin typeface="Century Gothic"/>
              </a:rPr>
              <a:t>Sarebbe opportuno effettuare un questionario anonimo all’inizio dell’anno verso gli studenti in merito alla loro eventuale esperienza  di vittime e/o bulli.</a:t>
            </a:r>
            <a:endParaRPr/>
          </a:p>
          <a:p>
            <a:pPr>
              <a:lnSpc>
                <a:spcPct val="100000"/>
              </a:lnSpc>
              <a:buFont typeface="Wingdings 3" charset="2"/>
              <a:buChar char=""/>
            </a:pPr>
            <a:r>
              <a:rPr lang="en-US">
                <a:solidFill>
                  <a:srgbClr val="404040"/>
                </a:solidFill>
                <a:latin typeface="Century Gothic"/>
              </a:rPr>
              <a:t>Va resa strutturale l’educazione alla web-reputation, almeno nel biennio</a:t>
            </a:r>
            <a:endParaRPr/>
          </a:p>
          <a:p>
            <a:pPr>
              <a:lnSpc>
                <a:spcPct val="100000"/>
              </a:lnSpc>
              <a:buFont typeface="Wingdings 3" charset="2"/>
              <a:buChar char=""/>
            </a:pPr>
            <a:r>
              <a:rPr lang="en-US">
                <a:solidFill>
                  <a:srgbClr val="404040"/>
                </a:solidFill>
                <a:latin typeface="Century Gothic"/>
              </a:rPr>
              <a:t>Va pensato e organizzato un corso di aggiornamento per tutti i docenti relativo al tema.</a:t>
            </a:r>
            <a:endParaRPr/>
          </a:p>
          <a:p>
            <a:pPr>
              <a:lnSpc>
                <a:spcPct val="100000"/>
              </a:lnSpc>
              <a:buFont typeface="Wingdings 3" charset="2"/>
              <a:buChar char=""/>
            </a:pPr>
            <a:r>
              <a:rPr lang="en-US">
                <a:solidFill>
                  <a:srgbClr val="404040"/>
                </a:solidFill>
                <a:latin typeface="Century Gothic"/>
              </a:rPr>
              <a:t>Vanno coinvolte quante più famiglie possibili in un percorso di presa di coscienza e consapevolezza che verso i propri figli il diritto ad educare prevale certamente su quello della privacy relativo al cellulare dei loro figli, perché in realtà questo strumento resta a carico loro e i figli sono minorenni.</a:t>
            </a:r>
            <a:endParaRPr/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